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6C52C9-C401-4F1A-8164-D8D633EC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3DEAAF-BD17-48C5-AA22-00F75916C0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DC7173-FEA6-4F49-BA69-F44049C5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0F4636-38D6-424E-A214-E3247D95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5ADD74-D67C-4F03-8B81-05B6BE88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AE64C5-A12D-4A4C-81BC-DA0185AE2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638E5A-001D-47AE-8A3C-3EBECC8AC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461565-12AF-4BCD-A4A6-CA6B14FE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C4C6EC-8090-4E20-945B-17E9B0E7C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E38E98-6F7A-4AF7-8A15-95CE246E4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78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B379618-8CB9-4CF8-908A-E049DF904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ABEA0F-337B-42CD-B0EB-5522C44DA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CF0036-5A02-4D4D-829B-3AA3AA03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3E970F-076E-4B0C-99CF-84F0A134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65E381-A69D-467A-9A97-1D26B19C3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22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4260D-DE2D-4D10-8E36-38074DD1A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F695BD-F385-4B83-8A10-86F7E8CFD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E68121-C3E4-425D-A086-1681F6A9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44EBEE-7E2E-455A-8A1D-3385AD317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F380A-9C8F-4C91-AC85-7245B7333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3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0A79E-CB55-48AB-B396-5BE5AB837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B8D8BA-E66D-4BD9-979E-0AC5F2940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3881A-6379-4C7F-BCC4-0164263F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F1F33D-1CD6-46AA-BAA7-4FF0561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826768-0F0A-4E10-B8CC-A35E4C47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7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F4C5E1-8C1C-4C0D-AA6F-67D613940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401078-A95A-4720-BBA6-E78574511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A874C7C-0466-48A3-B0FD-879808CD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CC4FD4-3B61-49A8-BF82-BA6BEBEA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E720B2-BE41-46D7-8BA4-835C6E31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2BF90C-E789-43FD-BB8A-12406FCC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00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534D0-925C-4EC9-A7CE-9B31D7B4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B52A40-388A-462B-AD23-AF07B092A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1913D6B-6A18-481C-A94C-DA6680F59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BD7D0D-77D2-453A-957B-6841756C4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B6445CD-222A-425D-8326-CCDC3942A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93C880B-6529-466B-B063-1A66B779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B9C3DD1-9603-48FC-AA35-BBEF39C90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0BA03C7-2AFF-4568-BAF0-3C1F4AD2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06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8BA0-AA80-41E7-8C2B-B5D3B885B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1EE1CC-634F-4757-832A-5452C992A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BE2CE2-2CEE-47F0-BD6D-86993987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FF9498-51AD-4666-9265-7D26DAB4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21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AE601E9-C227-4267-BBDA-F636DE344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64D40D-FD6D-471B-8DCA-FD1D4D0F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D7667F-3AF1-48CB-B229-733C6EA8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80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119109-A26D-4C2C-A3A8-4F59FA4C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39A894-6CA0-4E2A-A6AF-C3A716C20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1D4C32-8806-4E5F-AFE6-A74AE6E08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F5DCEE-BF5A-4A11-B7D0-2ABEE10E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F3C4EC-D742-40AB-8C7E-AC41B2772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359DDF-4034-4151-AC0C-E36B65CF5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04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C2F43-D4C2-4D4D-854A-9634AC265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517CF6-1024-4DCB-9502-AF06075178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8732E7-88B5-4549-91AB-92CC4A3F4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D4FA90-92E2-4DC0-8E03-0AC50E19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647865-3E13-4BFF-9B8C-3BCAEBB7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6F4CF8-613C-41E2-BAD9-63B819947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91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288D688-9AFF-4C8F-9DDC-8BC79683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993CEF-6FC6-43F0-89C3-281CAB42F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E8BB0E-6A58-48CD-A637-D70A0FCEC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8DE5D-2134-4083-8FDC-8A507C1A575E}" type="datetimeFigureOut">
              <a:rPr kumimoji="1" lang="ja-JP" altLang="en-US" smtClean="0"/>
              <a:t>2022/6/30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ABB51-F62A-4978-81E8-D58ABCF74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FFF72-7590-4E84-B7DA-734F40E27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624B-CFEF-413E-B3C7-CB0E38149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08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FF574BD-12AD-4451-8731-8FC0950A73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00" t="24654" r="30375" b="13538"/>
          <a:stretch/>
        </p:blipFill>
        <p:spPr>
          <a:xfrm>
            <a:off x="853440" y="1691640"/>
            <a:ext cx="7635240" cy="423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3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杉本　ひかる</dc:creator>
  <cp:lastModifiedBy>杉本　ひかる</cp:lastModifiedBy>
  <cp:revision>1</cp:revision>
  <dcterms:created xsi:type="dcterms:W3CDTF">2022-06-30T10:52:21Z</dcterms:created>
  <dcterms:modified xsi:type="dcterms:W3CDTF">2022-06-30T10:53:00Z</dcterms:modified>
</cp:coreProperties>
</file>