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93AA"/>
    <a:srgbClr val="C00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5" autoAdjust="0"/>
  </p:normalViewPr>
  <p:slideViewPr>
    <p:cSldViewPr snapToGrid="0">
      <p:cViewPr varScale="1">
        <p:scale>
          <a:sx n="68" d="100"/>
          <a:sy n="68" d="100"/>
        </p:scale>
        <p:origin x="7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8428" cy="513508"/>
          </a:xfrm>
          <a:prstGeom prst="rect">
            <a:avLst/>
          </a:prstGeom>
        </p:spPr>
        <p:txBody>
          <a:bodyPr vert="horz" lIns="94644" tIns="47322" rIns="94644" bIns="47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4" y="3"/>
            <a:ext cx="3078428" cy="513508"/>
          </a:xfrm>
          <a:prstGeom prst="rect">
            <a:avLst/>
          </a:prstGeom>
        </p:spPr>
        <p:txBody>
          <a:bodyPr vert="horz" lIns="94644" tIns="47322" rIns="94644" bIns="47322" rtlCol="0"/>
          <a:lstStyle>
            <a:lvl1pPr algn="r">
              <a:defRPr sz="1200"/>
            </a:lvl1pPr>
          </a:lstStyle>
          <a:p>
            <a:fld id="{2A724583-9F1C-465D-94C3-2B44B5B910FF}" type="datetimeFigureOut">
              <a:rPr kumimoji="1" lang="ja-JP" altLang="en-US" smtClean="0"/>
              <a:t>2022/6/30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4" tIns="47322" rIns="94644" bIns="47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9"/>
          </a:xfrm>
          <a:prstGeom prst="rect">
            <a:avLst/>
          </a:prstGeom>
        </p:spPr>
        <p:txBody>
          <a:bodyPr vert="horz" lIns="94644" tIns="47322" rIns="94644" bIns="473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4644" tIns="47322" rIns="94644" bIns="47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8" cy="513507"/>
          </a:xfrm>
          <a:prstGeom prst="rect">
            <a:avLst/>
          </a:prstGeom>
        </p:spPr>
        <p:txBody>
          <a:bodyPr vert="horz" lIns="94644" tIns="47322" rIns="94644" bIns="47322" rtlCol="0" anchor="b"/>
          <a:lstStyle>
            <a:lvl1pPr algn="r">
              <a:defRPr sz="1200"/>
            </a:lvl1pPr>
          </a:lstStyle>
          <a:p>
            <a:fld id="{6BDF41F2-4E66-40A9-967C-48512A990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08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F41F2-4E66-40A9-967C-48512A990F7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28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A9F6-A5A8-4431-B61D-921470E31C6E}" type="datetimeFigureOut">
              <a:rPr kumimoji="1" lang="ja-JP" altLang="en-US" smtClean="0"/>
              <a:t>2022/6/30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544E-5D18-46B9-A098-1D474DF9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01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A9F6-A5A8-4431-B61D-921470E31C6E}" type="datetimeFigureOut">
              <a:rPr kumimoji="1" lang="ja-JP" altLang="en-US" smtClean="0"/>
              <a:t>2022/6/30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544E-5D18-46B9-A098-1D474DF9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48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A9F6-A5A8-4431-B61D-921470E31C6E}" type="datetimeFigureOut">
              <a:rPr kumimoji="1" lang="ja-JP" altLang="en-US" smtClean="0"/>
              <a:t>2022/6/30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544E-5D18-46B9-A098-1D474DF9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15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A9F6-A5A8-4431-B61D-921470E31C6E}" type="datetimeFigureOut">
              <a:rPr kumimoji="1" lang="ja-JP" altLang="en-US" smtClean="0"/>
              <a:t>2022/6/30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544E-5D18-46B9-A098-1D474DF9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38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A9F6-A5A8-4431-B61D-921470E31C6E}" type="datetimeFigureOut">
              <a:rPr kumimoji="1" lang="ja-JP" altLang="en-US" smtClean="0"/>
              <a:t>2022/6/30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544E-5D18-46B9-A098-1D474DF9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29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A9F6-A5A8-4431-B61D-921470E31C6E}" type="datetimeFigureOut">
              <a:rPr kumimoji="1" lang="ja-JP" altLang="en-US" smtClean="0"/>
              <a:t>2022/6/30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544E-5D18-46B9-A098-1D474DF9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09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A9F6-A5A8-4431-B61D-921470E31C6E}" type="datetimeFigureOut">
              <a:rPr kumimoji="1" lang="ja-JP" altLang="en-US" smtClean="0"/>
              <a:t>2022/6/30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544E-5D18-46B9-A098-1D474DF9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07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A9F6-A5A8-4431-B61D-921470E31C6E}" type="datetimeFigureOut">
              <a:rPr kumimoji="1" lang="ja-JP" altLang="en-US" smtClean="0"/>
              <a:t>2022/6/30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544E-5D18-46B9-A098-1D474DF9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19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A9F6-A5A8-4431-B61D-921470E31C6E}" type="datetimeFigureOut">
              <a:rPr kumimoji="1" lang="ja-JP" altLang="en-US" smtClean="0"/>
              <a:t>2022/6/30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544E-5D18-46B9-A098-1D474DF9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67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A9F6-A5A8-4431-B61D-921470E31C6E}" type="datetimeFigureOut">
              <a:rPr kumimoji="1" lang="ja-JP" altLang="en-US" smtClean="0"/>
              <a:t>2022/6/30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544E-5D18-46B9-A098-1D474DF9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09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A9F6-A5A8-4431-B61D-921470E31C6E}" type="datetimeFigureOut">
              <a:rPr kumimoji="1" lang="ja-JP" altLang="en-US" smtClean="0"/>
              <a:t>2022/6/30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544E-5D18-46B9-A098-1D474DF9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80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9A9F6-A5A8-4431-B61D-921470E31C6E}" type="datetimeFigureOut">
              <a:rPr kumimoji="1" lang="ja-JP" altLang="en-US" smtClean="0"/>
              <a:t>2022/6/30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B544E-5D18-46B9-A098-1D474DF90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05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jp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9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382DBB3C-C519-4F38-9548-8F59545BA8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2708" l="9961" r="89990">
                        <a14:foregroundMark x1="53320" y1="92708" x2="58008" y2="88542"/>
                        <a14:foregroundMark x1="58008" y1="88542" x2="58105" y2="87826"/>
                        <a14:foregroundMark x1="73193" y1="89323" x2="73633" y2="84896"/>
                        <a14:foregroundMark x1="74609" y1="85286" x2="74902" y2="81706"/>
                        <a14:foregroundMark x1="50781" y1="41667" x2="48047" y2="35026"/>
                        <a14:foregroundMark x1="48047" y1="35026" x2="47461" y2="34310"/>
                        <a14:foregroundMark x1="45850" y1="32813" x2="45703" y2="31966"/>
                        <a14:backgroundMark x1="32227" y1="13542" x2="43555" y2="68359"/>
                        <a14:backgroundMark x1="43555" y1="68359" x2="43506" y2="68359"/>
                        <a14:backgroundMark x1="51611" y1="65820" x2="51904" y2="46159"/>
                        <a14:backgroundMark x1="20801" y1="70052" x2="21729" y2="10612"/>
                        <a14:backgroundMark x1="50635" y1="23893" x2="60010" y2="13151"/>
                        <a14:backgroundMark x1="52539" y1="38542" x2="51270" y2="3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14"/>
          <a:stretch/>
        </p:blipFill>
        <p:spPr>
          <a:xfrm>
            <a:off x="8173454" y="-752127"/>
            <a:ext cx="6989344" cy="8362253"/>
          </a:xfrm>
          <a:prstGeom prst="rect">
            <a:avLst/>
          </a:prstGeom>
        </p:spPr>
      </p:pic>
      <p:grpSp>
        <p:nvGrpSpPr>
          <p:cNvPr id="33" name="グループ化 32"/>
          <p:cNvGrpSpPr/>
          <p:nvPr/>
        </p:nvGrpSpPr>
        <p:grpSpPr>
          <a:xfrm>
            <a:off x="3470692" y="6700"/>
            <a:ext cx="4618453" cy="1015663"/>
            <a:chOff x="3304154" y="23997"/>
            <a:chExt cx="4618453" cy="1015663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3304154" y="34716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とある職員の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545862" y="314290"/>
              <a:ext cx="774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月</a:t>
              </a:r>
              <a:r>
                <a:rPr kumimoji="1" lang="ja-JP" altLang="en-US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の</a:t>
              </a: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199058" y="23997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60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服装</a:t>
              </a:r>
              <a:endParaRPr kumimoji="1" lang="ja-JP" alt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0A65E933-9C70-4A32-A757-13633C441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792">
            <a:off x="4971683" y="97419"/>
            <a:ext cx="776372" cy="1134698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82D0056-7D60-4ABC-A887-22C28B366F7C}"/>
              </a:ext>
            </a:extLst>
          </p:cNvPr>
          <p:cNvGrpSpPr/>
          <p:nvPr/>
        </p:nvGrpSpPr>
        <p:grpSpPr>
          <a:xfrm>
            <a:off x="-2741025" y="-21799"/>
            <a:ext cx="6239026" cy="6858000"/>
            <a:chOff x="-2128800" y="-21798"/>
            <a:chExt cx="6239026" cy="6858000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1620209A-C921-4358-B0D3-A7D04F338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1" b="99674" l="9961" r="89990">
                          <a14:foregroundMark x1="40088" y1="87565" x2="41895" y2="61849"/>
                          <a14:foregroundMark x1="41895" y1="61849" x2="43164" y2="57227"/>
                          <a14:foregroundMark x1="44580" y1="99674" x2="45313" y2="83073"/>
                          <a14:foregroundMark x1="51465" y1="28906" x2="51416" y2="19792"/>
                          <a14:foregroundMark x1="51416" y1="19792" x2="51318" y2="19466"/>
                          <a14:foregroundMark x1="55469" y1="28906" x2="53467" y2="24805"/>
                          <a14:foregroundMark x1="24414" y1="69141" x2="28418" y2="72005"/>
                          <a14:foregroundMark x1="25488" y1="68750" x2="22559" y2="68945"/>
                          <a14:foregroundMark x1="58845" y1="47113" x2="57617" y2="46354"/>
                          <a14:foregroundMark x1="63965" y1="27930" x2="64111" y2="25651"/>
                          <a14:foregroundMark x1="64697" y1="29102" x2="64893" y2="27279"/>
                          <a14:foregroundMark x1="24268" y1="70378" x2="27637" y2="72201"/>
                          <a14:foregroundMark x1="59180" y1="37109" x2="59473" y2="35677"/>
                          <a14:foregroundMark x1="59033" y1="32617" x2="58887" y2="30794"/>
                          <a14:foregroundMark x1="62549" y1="27669" x2="61621" y2="24805"/>
                          <a14:foregroundMark x1="28181" y1="79216" x2="31055" y2="82813"/>
                          <a14:backgroundMark x1="15039" y1="36914" x2="15039" y2="36914"/>
                          <a14:backgroundMark x1="31641" y1="30990" x2="31641" y2="29557"/>
                          <a14:backgroundMark x1="31787" y1="45768" x2="31787" y2="45768"/>
                          <a14:backgroundMark x1="27197" y1="58659" x2="27344" y2="21745"/>
                          <a14:backgroundMark x1="27344" y1="21745" x2="27344" y2="21745"/>
                          <a14:backgroundMark x1="18262" y1="53516" x2="22119" y2="2083"/>
                          <a14:backgroundMark x1="22119" y1="2083" x2="22119" y2="2083"/>
                          <a14:backgroundMark x1="35791" y1="31771" x2="37646" y2="1628"/>
                          <a14:backgroundMark x1="37646" y1="1628" x2="37646" y2="1628"/>
                          <a14:backgroundMark x1="38232" y1="30534" x2="41162" y2="7813"/>
                          <a14:backgroundMark x1="55176" y1="20313" x2="67188" y2="8203"/>
                          <a14:backgroundMark x1="70557" y1="45117" x2="76270" y2="13737"/>
                          <a14:backgroundMark x1="51953" y1="17253" x2="53174" y2="18490"/>
                          <a14:backgroundMark x1="59473" y1="48438" x2="60107" y2="65234"/>
                          <a14:backgroundMark x1="59814" y1="49414" x2="58740" y2="46745"/>
                          <a14:backgroundMark x1="58740" y1="47201" x2="59814" y2="47396"/>
                          <a14:backgroundMark x1="58545" y1="47396" x2="58545" y2="46549"/>
                          <a14:backgroundMark x1="65186" y1="40625" x2="65332" y2="33464"/>
                          <a14:backgroundMark x1="65479" y1="34245" x2="65771" y2="32617"/>
                          <a14:backgroundMark x1="61963" y1="31576" x2="61621" y2="29948"/>
                          <a14:backgroundMark x1="60742" y1="25000" x2="62256" y2="30143"/>
                          <a14:backgroundMark x1="64893" y1="26432" x2="62891" y2="25260"/>
                          <a14:backgroundMark x1="55811" y1="34896" x2="58740" y2="26888"/>
                          <a14:backgroundMark x1="61475" y1="39388" x2="61328" y2="37305"/>
                          <a14:backgroundMark x1="57617" y1="36914" x2="57031" y2="36328"/>
                          <a14:backgroundMark x1="19336" y1="75456" x2="26416" y2="86133"/>
                          <a14:backgroundMark x1="21631" y1="72396" x2="27637" y2="84310"/>
                          <a14:backgroundMark x1="32324" y1="83919" x2="35010" y2="88151"/>
                          <a14:backgroundMark x1="34033" y1="83919" x2="36279" y2="88802"/>
                          <a14:backgroundMark x1="39111" y1="90039" x2="35498" y2="88802"/>
                          <a14:backgroundMark x1="30859" y1="84570" x2="28320" y2="79688"/>
                          <a14:backgroundMark x1="28662" y1="81380" x2="31836" y2="84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769"/>
            <a:stretch/>
          </p:blipFill>
          <p:spPr>
            <a:xfrm>
              <a:off x="-2128800" y="-21798"/>
              <a:ext cx="6239026" cy="6858000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BD832143-D258-4B17-8C55-1DCEBDC88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377" y="1254984"/>
              <a:ext cx="1180432" cy="1180432"/>
            </a:xfrm>
            <a:prstGeom prst="rect">
              <a:avLst/>
            </a:prstGeom>
          </p:spPr>
        </p:pic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F8FCFA18-5D07-4BE1-9489-7BF72194FF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675" y="1254983"/>
            <a:ext cx="1180432" cy="118043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37AE0049-8561-415D-AF66-ADEE42A32C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8" y="1932563"/>
            <a:ext cx="5809957" cy="3368849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8DAE07A-F9B4-4B34-B0DA-1A5A721AC36E}"/>
              </a:ext>
            </a:extLst>
          </p:cNvPr>
          <p:cNvSpPr txBox="1"/>
          <p:nvPr/>
        </p:nvSpPr>
        <p:spPr>
          <a:xfrm>
            <a:off x="3623478" y="2206529"/>
            <a:ext cx="54489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さて、今月の服装シリーズ！</a:t>
            </a:r>
            <a:endParaRPr kumimoji="1" lang="en-US" altLang="ja-JP" dirty="0"/>
          </a:p>
          <a:p>
            <a:r>
              <a:rPr lang="ja-JP" altLang="en-US" dirty="0"/>
              <a:t>６月は体感ですが暑い日</a:t>
            </a:r>
            <a:r>
              <a:rPr lang="en-US" altLang="ja-JP" dirty="0"/>
              <a:t>2</a:t>
            </a:r>
            <a:r>
              <a:rPr lang="ja-JP" altLang="en-US" dirty="0"/>
              <a:t>割と涼しい日</a:t>
            </a:r>
            <a:r>
              <a:rPr lang="en-US" altLang="ja-JP" dirty="0"/>
              <a:t>8</a:t>
            </a:r>
            <a:r>
              <a:rPr lang="ja-JP" altLang="en-US" dirty="0"/>
              <a:t>割が</a:t>
            </a:r>
            <a:endParaRPr lang="en-US" altLang="ja-JP" dirty="0"/>
          </a:p>
          <a:p>
            <a:r>
              <a:rPr lang="ja-JP" altLang="en-US" dirty="0"/>
              <a:t>混在してましたね。比較的日中は、男性は半袖シャツ、</a:t>
            </a:r>
            <a:endParaRPr lang="en-US" altLang="ja-JP" dirty="0"/>
          </a:p>
          <a:p>
            <a:r>
              <a:rPr lang="ja-JP" altLang="en-US" dirty="0"/>
              <a:t>女性は七分袖や長袖のシャツを着ている印象が</a:t>
            </a:r>
            <a:endParaRPr lang="en-US" altLang="ja-JP" dirty="0"/>
          </a:p>
          <a:p>
            <a:r>
              <a:rPr lang="ja-JP" altLang="en-US" dirty="0"/>
              <a:t>ありました！皆さんまだ羽織物は必要な様子でした！</a:t>
            </a:r>
            <a:endParaRPr lang="en-US" altLang="ja-JP" dirty="0"/>
          </a:p>
          <a:p>
            <a:r>
              <a:rPr lang="ja-JP" altLang="en-US" dirty="0"/>
              <a:t>そんなに「暑い💦」って思う日は少なく、暑い日も日が</a:t>
            </a:r>
            <a:endParaRPr lang="en-US" altLang="ja-JP" dirty="0"/>
          </a:p>
          <a:p>
            <a:r>
              <a:rPr lang="ja-JP" altLang="en-US" dirty="0"/>
              <a:t>落ちると適度な気温になるので気温は心地よかった</a:t>
            </a:r>
            <a:endParaRPr lang="en-US" altLang="ja-JP" dirty="0"/>
          </a:p>
          <a:p>
            <a:r>
              <a:rPr lang="ja-JP" altLang="en-US" dirty="0"/>
              <a:t>です。夏が本格的にくるこれからが楽しみです！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さて、７月はどんな服装をしているのかお楽しみに！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24139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120</Words>
  <Application>Microsoft Office PowerPoint</Application>
  <PresentationFormat>ワイド画面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HGS創英角ﾎﾟｯﾌﾟ体</vt:lpstr>
      <vt:lpstr>HG創英角ﾎﾟｯﾌﾟ体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>恵庭市役所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杉本　ひかる</dc:creator>
  <cp:lastModifiedBy>杉本　ひかる</cp:lastModifiedBy>
  <cp:revision>33</cp:revision>
  <cp:lastPrinted>2022-06-30T10:49:53Z</cp:lastPrinted>
  <dcterms:created xsi:type="dcterms:W3CDTF">2021-12-24T02:09:21Z</dcterms:created>
  <dcterms:modified xsi:type="dcterms:W3CDTF">2022-06-30T10:50:46Z</dcterms:modified>
</cp:coreProperties>
</file>